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5"/>
  </p:notesMasterIdLst>
  <p:sldIdLst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7629"/>
  </p:normalViewPr>
  <p:slideViewPr>
    <p:cSldViewPr snapToGrid="0" snapToObjects="1">
      <p:cViewPr varScale="1">
        <p:scale>
          <a:sx n="111" d="100"/>
          <a:sy n="111" d="100"/>
        </p:scale>
        <p:origin x="8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1701F-1310-4984-B21E-3A45A128CBCB}" type="datetimeFigureOut">
              <a:rPr lang="en-GB" smtClean="0"/>
              <a:t>21/03/2019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B8ADFB-430A-442F-A4D0-2CE03B9475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27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8ADFB-430A-442F-A4D0-2CE03B94756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034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1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05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31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67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134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25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57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589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7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5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73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9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80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1656113-A66B-E746-A155-B5EF4017F020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CD5C83-C64F-E54B-8798-1CFB3E795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1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8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2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9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4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1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54A158A-55E1-2846-B531-26B690A12AA5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20B646-7D96-8E4D-86E4-E41CC1FC3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07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emf"/><Relationship Id="rId18" Type="http://schemas.openxmlformats.org/officeDocument/2006/relationships/image" Target="../media/image6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8.emf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992" y="0"/>
            <a:ext cx="48879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124631" y="6203951"/>
            <a:ext cx="8894738" cy="0"/>
          </a:xfrm>
          <a:prstGeom prst="line">
            <a:avLst/>
          </a:prstGeom>
          <a:ln w="19050">
            <a:solidFill>
              <a:srgbClr val="E628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31" y="6381751"/>
            <a:ext cx="21621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544" y="6286501"/>
            <a:ext cx="13938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72" y="197216"/>
            <a:ext cx="2799801" cy="671636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7625544" y="6241143"/>
            <a:ext cx="1438627" cy="5660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761" y="6286501"/>
            <a:ext cx="602608" cy="48306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986" y="6290783"/>
            <a:ext cx="488334" cy="4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5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203951"/>
          </a:xfrm>
          <a:prstGeom prst="rect">
            <a:avLst/>
          </a:prstGeom>
          <a:solidFill>
            <a:srgbClr val="E60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31" y="6381751"/>
            <a:ext cx="216217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544" y="6286501"/>
            <a:ext cx="13938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890" y="-1056257"/>
            <a:ext cx="6407590" cy="81540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04" y="3209053"/>
            <a:ext cx="5434634" cy="1397156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5734982" y="6205623"/>
            <a:ext cx="3409018" cy="6540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761" y="6286501"/>
            <a:ext cx="602608" cy="4830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986" y="6290783"/>
            <a:ext cx="488334" cy="4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47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357668"/>
            <a:ext cx="24844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756" y="6207369"/>
            <a:ext cx="2115154" cy="65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357668"/>
            <a:ext cx="24844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226" y="4838466"/>
            <a:ext cx="1535501" cy="2295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9166" y="4411769"/>
            <a:ext cx="738788" cy="1084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643" y="5444487"/>
            <a:ext cx="529085" cy="791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4573" y="4071931"/>
            <a:ext cx="687236" cy="1526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902" y="6235406"/>
            <a:ext cx="2024008" cy="62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74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</Words>
  <Application>Microsoft Office PowerPoint</Application>
  <PresentationFormat>On-screen Show (4:3)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Nick Phillips</cp:lastModifiedBy>
  <cp:revision>8</cp:revision>
  <dcterms:created xsi:type="dcterms:W3CDTF">2017-03-29T12:44:10Z</dcterms:created>
  <dcterms:modified xsi:type="dcterms:W3CDTF">2019-03-21T11:06:35Z</dcterms:modified>
</cp:coreProperties>
</file>